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28"/>
  </p:notesMasterIdLst>
  <p:handoutMasterIdLst>
    <p:handoutMasterId r:id="rId29"/>
  </p:handoutMasterIdLst>
  <p:sldIdLst>
    <p:sldId id="652" r:id="rId5"/>
    <p:sldId id="648" r:id="rId6"/>
    <p:sldId id="653" r:id="rId7"/>
    <p:sldId id="654" r:id="rId8"/>
    <p:sldId id="655" r:id="rId9"/>
    <p:sldId id="656" r:id="rId10"/>
    <p:sldId id="657" r:id="rId11"/>
    <p:sldId id="658" r:id="rId12"/>
    <p:sldId id="659" r:id="rId13"/>
    <p:sldId id="668" r:id="rId14"/>
    <p:sldId id="660" r:id="rId15"/>
    <p:sldId id="661" r:id="rId16"/>
    <p:sldId id="662" r:id="rId17"/>
    <p:sldId id="663" r:id="rId18"/>
    <p:sldId id="664" r:id="rId19"/>
    <p:sldId id="665" r:id="rId20"/>
    <p:sldId id="666" r:id="rId21"/>
    <p:sldId id="667" r:id="rId22"/>
    <p:sldId id="669" r:id="rId23"/>
    <p:sldId id="670" r:id="rId24"/>
    <p:sldId id="671" r:id="rId25"/>
    <p:sldId id="672" r:id="rId26"/>
    <p:sldId id="673" r:id="rId27"/>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83529" autoAdjust="0"/>
  </p:normalViewPr>
  <p:slideViewPr>
    <p:cSldViewPr snapToGrid="0" snapToObjects="1">
      <p:cViewPr varScale="1">
        <p:scale>
          <a:sx n="227" d="100"/>
          <a:sy n="227" d="100"/>
        </p:scale>
        <p:origin x="756" y="18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10/15/2021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2021-10-15</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a:t>
            </a:r>
            <a:r>
              <a:rPr lang="en-US" noProof="0"/>
              <a:t>folder workshop</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commonlyhttps://docs.cypress.io/api/commands/viewport used functions should be in one place and not in all the test-specs.</a:t>
            </a:r>
          </a:p>
          <a:p>
            <a:pPr marL="0" indent="0">
              <a:buFontTx/>
              <a:buNone/>
            </a:pPr>
            <a:r>
              <a:rPr lang="en-US" noProof="0" dirty="0"/>
              <a:t>A common way to help you to this is to use the PO pattern</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Fixtures</a:t>
            </a:r>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where example tests are located, open todo.js and show the structure of the test-spec</a:t>
            </a:r>
          </a:p>
          <a:p>
            <a:pPr marL="171450" indent="-171450">
              <a:buFontTx/>
              <a:buChar char="-"/>
            </a:pPr>
            <a:r>
              <a:rPr lang="en-US" noProof="0" dirty="0"/>
              <a:t>Go thru the key-words</a:t>
            </a:r>
          </a:p>
          <a:p>
            <a:pPr marL="171450" indent="-171450">
              <a:buFontTx/>
              <a:buChar char="-"/>
            </a:pPr>
            <a:r>
              <a:rPr lang="en-US" noProof="0" dirty="0"/>
              <a:t>Show the example testcase again and walk thru it</a:t>
            </a:r>
          </a:p>
          <a:p>
            <a:pPr marL="0" indent="0">
              <a:buFontTx/>
              <a:buNone/>
            </a:pPr>
            <a:r>
              <a:rPr lang="en-US" noProof="0" dirty="0"/>
              <a:t>	Mention nested calls.</a:t>
            </a:r>
          </a:p>
          <a:p>
            <a:pPr marL="0" indent="0">
              <a:buFontTx/>
              <a:buNone/>
            </a:pPr>
            <a:endParaRPr lang="en-US" noProof="0" dirty="0"/>
          </a:p>
          <a:p>
            <a:pPr marL="0" indent="0">
              <a:buFontTx/>
              <a:buNone/>
            </a:pPr>
            <a:r>
              <a:rPr lang="en-US" noProof="0" dirty="0"/>
              <a:t>Show element playground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a:t>
            </a:r>
            <a:r>
              <a:rPr lang="en-US" noProof="0" dirty="0" err="1"/>
              <a:t>cypreee</a:t>
            </a:r>
            <a:endParaRPr lang="en-US" noProof="0" dirty="0"/>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661993"/>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endParaRPr lang="en-US" dirty="0"/>
          </a:p>
        </p:txBody>
      </p:sp>
    </p:spTree>
    <p:extLst>
      <p:ext uri="{BB962C8B-B14F-4D97-AF65-F5344CB8AC3E}">
        <p14:creationId xmlns:p14="http://schemas.microsoft.com/office/powerpoint/2010/main" val="182442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1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2936</TotalTime>
  <Words>3219</Words>
  <Application>Microsoft Office PowerPoint</Application>
  <PresentationFormat>On-screen Show (16:9)</PresentationFormat>
  <Paragraphs>287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Cypress Configuration</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119</cp:revision>
  <cp:lastPrinted>2021-05-17T11:38:52Z</cp:lastPrinted>
  <dcterms:created xsi:type="dcterms:W3CDTF">2021-09-30T13:37:35Z</dcterms:created>
  <dcterms:modified xsi:type="dcterms:W3CDTF">2021-10-15T09:28:55Z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